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2621" y="12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3.tiff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2738</TotalTime>
  <Words>1827</Words>
  <Application>Microsoft Office PowerPoint</Application>
  <PresentationFormat>Custom</PresentationFormat>
  <Paragraphs>269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Martin, Ralf</cp:lastModifiedBy>
  <cp:revision>67</cp:revision>
  <dcterms:created xsi:type="dcterms:W3CDTF">2020-10-04T17:32:50Z</dcterms:created>
  <dcterms:modified xsi:type="dcterms:W3CDTF">2020-10-09T14:52:54Z</dcterms:modified>
</cp:coreProperties>
</file>